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1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9BC69-CE86-47F8-94F1-27DFBBEDF83D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4F1F-438C-4E11-BD9B-45E4126051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58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850AB-8248-47F3-B224-532EABCC1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89C7F1-5C89-447B-956C-157F5F660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79AD14-5F78-4EF7-9135-17676C2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249A9D-FEAD-471D-8AD7-48812460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12BD66-A422-4702-B2F6-F830C752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14098-162C-4FB5-B09F-91B3C82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DA21A9-3CF8-458F-ACC5-B14580BB5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9F3D35-8044-47D0-91A5-9C7C0BFC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2E5FE8-0628-4BDA-B78D-00CA4C5D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9A0E92-99EF-4143-8B87-1F0625C2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38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A2C65F-2BED-442C-B908-A6A9E12C86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323D14-B11C-4916-B0E2-BA98EC27D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31595D-C492-447D-9253-7988EDFA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D8DE1D-5584-4BC0-9A82-4E62AB66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C09803-D044-4548-9DD2-0E48AECE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59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 cstate="screen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96B1C-2446-4A17-B9AF-99823C29A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500067-40CB-49A3-9A83-294CD940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FF2DCB-8392-4F31-A9E5-CC87304E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FE157-AD3D-4EB7-95E5-F2F55702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5FC2679-4536-41CA-B4F9-B8F3CC6D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949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A6482-4153-46D0-AB33-0C0D18E7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75F551-23CB-4083-9F26-D90B13BD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BCFC16-14BA-405C-BE02-108A869D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B61926-E59B-446C-913D-8166B05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937247-AF6F-49C6-9774-E77182D2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93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503B3-8DDA-4E9F-9A3F-53B28109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97865-6125-48C9-9F1E-CF54F1A0F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3CD250-8E39-4FB0-911D-97CB50728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E0EF6-AFE9-44CA-93B1-067096F6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8E30FD-771C-4A6D-9327-F0F5DEEE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A39261-4D08-433E-9B26-072E7016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03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B6F12-8531-4207-A9A9-8A6038F6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7ABD64-B37F-4C0D-967A-7E8741606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DEFFCE-FD32-4327-B8EF-B084BB417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9E66F6B-55F1-4EAD-835F-D0754E8F8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C70C856-F873-4DDA-A35F-422AE8001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D45834-5904-47CD-A11D-09112714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D362A61-D6BC-4939-BDC8-DE695354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15FAA57-F944-4726-96CA-21D874F9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50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A1782-E8AF-46F6-B510-38FB8B17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6B5846B-A6BA-497C-9FF3-D839E11D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D8836C-29C0-42F1-826F-900CBA47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BBFEB0-3D1E-4196-9373-268219FD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63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E68566-AB67-494F-B1C8-DC883A97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1F12E9-3547-4F51-9FCD-3F787A0D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CE6F5-4812-4860-9684-C6363651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027AC-1D9B-4EF1-8BD7-1F7AE036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4C5EB-C7EF-4B6E-BCE1-4CE609EF8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458BCD-7953-4948-8050-50739FAF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D86605-28EF-41F2-9C61-7BD54569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291822-6153-4A5A-AA27-D1F04453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5C8121-C150-4666-B05F-D53CE814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10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E60A7-95AC-4C2F-B574-070E6000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2A597F-99B8-40CB-85EF-E95B9E96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C4536B-992B-4F75-9810-8E2CA64E8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09EC6-6873-4D2E-AF1C-ED259DB8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E5E804-A56D-4F3D-9B23-4D567745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C3029C-D002-46B1-8911-9C56CE4A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00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716E96-92DC-48EF-967E-8494BACA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AC8C69-9AA3-48CC-BCBA-A5C6DFB43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8C7609-33BD-406C-A739-80A505E1C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ACC8D-BC7C-43E9-B2D0-4506F9A7FEB6}" type="datetimeFigureOut">
              <a:rPr lang="zh-TW" altLang="en-US" smtClean="0"/>
              <a:t>2022/2/3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D19106-12E2-40A3-8EB6-FD2F7C629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46FF3-2062-4AB7-AED7-54DCF9414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494BCE3-518A-4299-BC06-485A09F5B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355" y="4404048"/>
            <a:ext cx="9144000" cy="1003041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黃熠程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2022/01/09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50BC41-DEF4-447B-A38F-34955023156A}"/>
              </a:ext>
            </a:extLst>
          </p:cNvPr>
          <p:cNvSpPr/>
          <p:nvPr/>
        </p:nvSpPr>
        <p:spPr>
          <a:xfrm>
            <a:off x="2405743" y="1892463"/>
            <a:ext cx="723122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TW" alt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玩</a:t>
            </a:r>
            <a:r>
              <a:rPr lang="zh-TW" alt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轉天氣</a:t>
            </a:r>
            <a:endParaRPr lang="en-US" altLang="zh-TW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理論與實作</a:t>
            </a:r>
            <a:endParaRPr lang="zh-TW" alt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044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C93DB8C-9C88-46F2-A1E9-7B6566441733}"/>
              </a:ext>
            </a:extLst>
          </p:cNvPr>
          <p:cNvSpPr/>
          <p:nvPr/>
        </p:nvSpPr>
        <p:spPr>
          <a:xfrm>
            <a:off x="3701755" y="3105834"/>
            <a:ext cx="4788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3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我們真的需要使用 </a:t>
            </a:r>
            <a:r>
              <a:rPr kumimoji="1" lang="en-US" altLang="zh-TW" sz="3600" dirty="0">
                <a:solidFill>
                  <a:schemeClr val="bg1"/>
                </a:solidFill>
              </a:rPr>
              <a:t>AI</a:t>
            </a:r>
            <a:r>
              <a:rPr kumimoji="1" lang="zh-TW" altLang="en-US" sz="3600" dirty="0">
                <a:solidFill>
                  <a:schemeClr val="bg1"/>
                </a:solidFill>
              </a:rPr>
              <a:t> </a:t>
            </a:r>
            <a:r>
              <a:rPr kumimoji="1" lang="en-US" altLang="zh-TW" sz="3600" dirty="0">
                <a:solidFill>
                  <a:schemeClr val="bg1"/>
                </a:solidFill>
              </a:rPr>
              <a:t>?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6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CE0969C-F326-4981-886A-38F002F96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Computer vision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FB593E-4FD6-456C-A6E5-8AC680384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043" y="2100043"/>
            <a:ext cx="6240340" cy="3394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6EC138E-9FCE-48FE-86FB-0FB9D5E3EBAD}"/>
              </a:ext>
            </a:extLst>
          </p:cNvPr>
          <p:cNvSpPr/>
          <p:nvPr/>
        </p:nvSpPr>
        <p:spPr>
          <a:xfrm>
            <a:off x="1828800" y="1400961"/>
            <a:ext cx="914400" cy="9144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3868F0-5481-4140-9B2F-7F7EA78C05C5}"/>
              </a:ext>
            </a:extLst>
          </p:cNvPr>
          <p:cNvSpPr/>
          <p:nvPr/>
        </p:nvSpPr>
        <p:spPr>
          <a:xfrm>
            <a:off x="1828800" y="3429000"/>
            <a:ext cx="9144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B4879A-CCC8-4A90-84E7-3A4591E4F9BD}"/>
              </a:ext>
            </a:extLst>
          </p:cNvPr>
          <p:cNvSpPr/>
          <p:nvPr/>
        </p:nvSpPr>
        <p:spPr>
          <a:xfrm>
            <a:off x="1828800" y="5514361"/>
            <a:ext cx="914400" cy="91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9FA1D395-CAAA-499B-8B77-094A3C66F94A}"/>
              </a:ext>
            </a:extLst>
          </p:cNvPr>
          <p:cNvSpPr/>
          <p:nvPr/>
        </p:nvSpPr>
        <p:spPr>
          <a:xfrm rot="2400689">
            <a:off x="2677546" y="2464029"/>
            <a:ext cx="2413288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43BEF6F-F1AC-46CC-80D5-38DE79064479}"/>
              </a:ext>
            </a:extLst>
          </p:cNvPr>
          <p:cNvSpPr/>
          <p:nvPr/>
        </p:nvSpPr>
        <p:spPr>
          <a:xfrm>
            <a:off x="3058831" y="3886200"/>
            <a:ext cx="1640581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2CC2EAC3-7B51-4FBC-B179-EA2FC40FE0EA}"/>
              </a:ext>
            </a:extLst>
          </p:cNvPr>
          <p:cNvSpPr/>
          <p:nvPr/>
        </p:nvSpPr>
        <p:spPr>
          <a:xfrm rot="19888674">
            <a:off x="2994691" y="5414910"/>
            <a:ext cx="1899014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692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7B44475-4D83-498C-A92E-07BB4531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78" y="383655"/>
            <a:ext cx="2738436" cy="595568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02DE201-5EC3-475F-8507-B317F1E2E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238" y="1685681"/>
            <a:ext cx="4534533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70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63E2EAA-0EA4-4A94-9E0C-2B648C45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477" y="232604"/>
            <a:ext cx="4930567" cy="3574090"/>
          </a:xfrm>
          <a:prstGeom prst="rect">
            <a:avLst/>
          </a:prstGeom>
        </p:spPr>
      </p:pic>
      <p:sp>
        <p:nvSpPr>
          <p:cNvPr id="5" name="語音泡泡: 橢圓形 4">
            <a:extLst>
              <a:ext uri="{FF2B5EF4-FFF2-40B4-BE49-F238E27FC236}">
                <a16:creationId xmlns:a16="http://schemas.microsoft.com/office/drawing/2014/main" id="{6D24C247-84E2-4A69-82F6-DD2A1A23DA89}"/>
              </a:ext>
            </a:extLst>
          </p:cNvPr>
          <p:cNvSpPr/>
          <p:nvPr/>
        </p:nvSpPr>
        <p:spPr>
          <a:xfrm>
            <a:off x="142612" y="2114026"/>
            <a:ext cx="5670957" cy="177846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/>
              <a:t>機器不是會自己學習</a:t>
            </a:r>
            <a:r>
              <a:rPr lang="en-US" altLang="zh-TW" sz="2800" dirty="0"/>
              <a:t>?</a:t>
            </a:r>
          </a:p>
          <a:p>
            <a:pPr algn="ctr"/>
            <a:r>
              <a:rPr lang="zh-TW" altLang="en-US" sz="2800" dirty="0"/>
              <a:t>為什麼會需要</a:t>
            </a:r>
            <a:r>
              <a:rPr lang="en-US" altLang="zh-TW" sz="2800" dirty="0"/>
              <a:t>AI</a:t>
            </a:r>
            <a:r>
              <a:rPr lang="zh-TW" altLang="en-US" sz="2800" dirty="0"/>
              <a:t> 訓練師</a:t>
            </a:r>
          </a:p>
        </p:txBody>
      </p:sp>
      <p:sp>
        <p:nvSpPr>
          <p:cNvPr id="6" name="語音泡泡: 橢圓形 5">
            <a:extLst>
              <a:ext uri="{FF2B5EF4-FFF2-40B4-BE49-F238E27FC236}">
                <a16:creationId xmlns:a16="http://schemas.microsoft.com/office/drawing/2014/main" id="{7203B8C2-BD9C-4B52-A36A-B02B55C280D6}"/>
              </a:ext>
            </a:extLst>
          </p:cNvPr>
          <p:cNvSpPr/>
          <p:nvPr/>
        </p:nvSpPr>
        <p:spPr>
          <a:xfrm flipH="1">
            <a:off x="5452845" y="4486201"/>
            <a:ext cx="5972960" cy="177846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/>
              <a:t>戰鬥是寶</a:t>
            </a:r>
            <a:r>
              <a:rPr lang="zh-TW" altLang="en-US" sz="2800" dirty="0"/>
              <a:t>可夢在打</a:t>
            </a:r>
            <a:endParaRPr lang="en-US" altLang="zh-TW" sz="2800" dirty="0"/>
          </a:p>
          <a:p>
            <a:pPr algn="ctr"/>
            <a:r>
              <a:rPr lang="zh-TW" altLang="en-US" sz="2800" dirty="0"/>
              <a:t>為什麼需要寶可夢訓練師</a:t>
            </a:r>
            <a:r>
              <a:rPr lang="en-US" altLang="zh-TW" sz="2800" dirty="0"/>
              <a:t>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431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1">
            <a:extLst>
              <a:ext uri="{FF2B5EF4-FFF2-40B4-BE49-F238E27FC236}">
                <a16:creationId xmlns:a16="http://schemas.microsoft.com/office/drawing/2014/main" id="{D6E68B40-B53A-46DE-A022-CDB9C926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233182"/>
            <a:ext cx="11116112" cy="1065402"/>
          </a:xfrm>
        </p:spPr>
        <p:txBody>
          <a:bodyPr>
            <a:norm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挑選適合的寶可夢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不同屬性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來戰鬥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召喚出來的寶可夢不一定聽話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TW" sz="3200" dirty="0"/>
          </a:p>
        </p:txBody>
      </p:sp>
      <p:sp>
        <p:nvSpPr>
          <p:cNvPr id="9" name="內容版面配置區 1">
            <a:extLst>
              <a:ext uri="{FF2B5EF4-FFF2-40B4-BE49-F238E27FC236}">
                <a16:creationId xmlns:a16="http://schemas.microsoft.com/office/drawing/2014/main" id="{0883FF98-8B3E-4499-9716-6293FA7ECFC8}"/>
              </a:ext>
            </a:extLst>
          </p:cNvPr>
          <p:cNvSpPr txBox="1">
            <a:spLocks/>
          </p:cNvSpPr>
          <p:nvPr/>
        </p:nvSpPr>
        <p:spPr>
          <a:xfrm>
            <a:off x="846589" y="4026716"/>
            <a:ext cx="11116112" cy="1065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挑選適合的模型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(function)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來解決問題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不一定能找到最佳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</a:t>
            </a:r>
          </a:p>
          <a:p>
            <a:endParaRPr lang="en-US" altLang="zh-TW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456A9C-EC4D-41E2-A964-71E5597F3240}"/>
              </a:ext>
            </a:extLst>
          </p:cNvPr>
          <p:cNvSpPr/>
          <p:nvPr/>
        </p:nvSpPr>
        <p:spPr>
          <a:xfrm>
            <a:off x="948941" y="475805"/>
            <a:ext cx="2993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寶可夢訓練師</a:t>
            </a:r>
            <a:endParaRPr lang="zh-TW" alt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DAD90BC-02DA-473F-9B6D-0D7A22AF970A}"/>
              </a:ext>
            </a:extLst>
          </p:cNvPr>
          <p:cNvSpPr/>
          <p:nvPr/>
        </p:nvSpPr>
        <p:spPr>
          <a:xfrm>
            <a:off x="948941" y="3380385"/>
            <a:ext cx="20056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AI</a:t>
            </a:r>
            <a:r>
              <a:rPr lang="zh-TW" alt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訓練師</a:t>
            </a:r>
            <a:endParaRPr lang="zh-TW" altLang="en-US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611079A-28B7-4B5E-992E-45B7C4295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164" y="3638725"/>
            <a:ext cx="3644247" cy="271916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211D4C5-93C7-45A0-967B-E1B254D0738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2836" y="351115"/>
            <a:ext cx="2651695" cy="2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3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E097D32-3B39-4161-9D12-0B79A324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36" y="2741890"/>
            <a:ext cx="10515600" cy="16894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人工智慧的目的是要找到一個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，統稱為模型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B5832A-680F-4F0E-81EF-48573888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0751B6-79B2-4F3F-81CA-7C4D82C739B0}"/>
              </a:ext>
            </a:extLst>
          </p:cNvPr>
          <p:cNvSpPr txBox="1"/>
          <p:nvPr/>
        </p:nvSpPr>
        <p:spPr>
          <a:xfrm>
            <a:off x="1132514" y="6165908"/>
            <a:ext cx="772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chemeClr val="bg1"/>
                </a:solidFill>
              </a:rPr>
              <a:t>refererence: </a:t>
            </a:r>
            <a:r>
              <a:rPr lang="en-US" altLang="zh-TW" dirty="0">
                <a:solidFill>
                  <a:schemeClr val="bg1"/>
                </a:solidFill>
              </a:rPr>
              <a:t>http://speech.ee.ntu.edu.tw/~tlkagk/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4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908" y="828413"/>
            <a:ext cx="7609513" cy="20741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中央大學大氣物理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學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博士候選人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2018-2021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安吉氣象資訊有限公司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專案經理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2021-now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捷陽光電科技股份有限公司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軟體工程師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8CF5C3-F70C-40E6-8411-F0DE048D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3" y="290294"/>
            <a:ext cx="3031746" cy="303174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3CFE219-F072-4268-A036-3EECEEDFB7F7}"/>
              </a:ext>
            </a:extLst>
          </p:cNvPr>
          <p:cNvSpPr txBox="1">
            <a:spLocks/>
          </p:cNvSpPr>
          <p:nvPr/>
        </p:nvSpPr>
        <p:spPr>
          <a:xfrm>
            <a:off x="452743" y="4058872"/>
            <a:ext cx="9747308" cy="60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C/C++, Fortran, Python, MATLAB, JavaScript, HTML5/CSS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385893" y="3521475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程式語言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666F84E-6D35-43A4-B6C5-CE140200435E}"/>
              </a:ext>
            </a:extLst>
          </p:cNvPr>
          <p:cNvSpPr txBox="1">
            <a:spLocks/>
          </p:cNvSpPr>
          <p:nvPr/>
        </p:nvSpPr>
        <p:spPr>
          <a:xfrm>
            <a:off x="452743" y="5578982"/>
            <a:ext cx="9747308" cy="604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數值模擬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深度學習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軟體開發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網站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6774BF-2BBB-4861-AA4A-E778185ABF8B}"/>
              </a:ext>
            </a:extLst>
          </p:cNvPr>
          <p:cNvSpPr txBox="1"/>
          <p:nvPr/>
        </p:nvSpPr>
        <p:spPr>
          <a:xfrm>
            <a:off x="385893" y="5041585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專長</a:t>
            </a:r>
          </a:p>
        </p:txBody>
      </p:sp>
    </p:spTree>
    <p:extLst>
      <p:ext uri="{BB962C8B-B14F-4D97-AF65-F5344CB8AC3E}">
        <p14:creationId xmlns:p14="http://schemas.microsoft.com/office/powerpoint/2010/main" val="393483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0C490-C35B-4523-B90B-A9A5BC7D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0" y="105067"/>
            <a:ext cx="10515600" cy="64155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今日目標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0ABD92-3494-45DF-810B-FE5EE686C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569"/>
            <a:ext cx="10515600" cy="50863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認識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人工智慧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認識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實作線性分類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深度學習挑戰 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實作天氣數據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讓模型越來越好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更多挑戰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00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CD15428E-CADE-411B-BEBF-4BE7975A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認識人工智慧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DEDA7E-B36F-4150-BD26-D88524627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88" y="1346670"/>
            <a:ext cx="8617047" cy="45713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6637A0-8FE7-414A-B747-17EB9289A144}"/>
              </a:ext>
            </a:extLst>
          </p:cNvPr>
          <p:cNvSpPr/>
          <p:nvPr/>
        </p:nvSpPr>
        <p:spPr>
          <a:xfrm>
            <a:off x="1079086" y="6175400"/>
            <a:ext cx="10292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https://blogs.nvidia.com.tw/2016/07/29/whats-difference-artificial-intelligence-machine-learning-deep-</a:t>
            </a:r>
            <a:r>
              <a:rPr lang="zh-TW" altLang="en-US" dirty="0"/>
              <a:t>learning-ai/</a:t>
            </a:r>
          </a:p>
        </p:txBody>
      </p:sp>
    </p:spTree>
    <p:extLst>
      <p:ext uri="{BB962C8B-B14F-4D97-AF65-F5344CB8AC3E}">
        <p14:creationId xmlns:p14="http://schemas.microsoft.com/office/powerpoint/2010/main" val="393308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E2C4E15-421D-4674-8AF9-CC401526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73" y="85258"/>
            <a:ext cx="7363853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9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5D8E68B-52BC-4012-A9D5-FA8F4D28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A59640-64C0-4C9F-B81B-BF15589E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068" y="931178"/>
            <a:ext cx="2343477" cy="1247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67C312-6385-45BD-8E2A-654E3CBF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068" y="2700249"/>
            <a:ext cx="2343477" cy="12052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217484-9A0B-41B0-8CB1-1915E8B1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68" y="4473694"/>
            <a:ext cx="2343477" cy="144852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7055C7-0F4A-4C1D-936B-601298BA7A13}"/>
              </a:ext>
            </a:extLst>
          </p:cNvPr>
          <p:cNvSpPr txBox="1"/>
          <p:nvPr/>
        </p:nvSpPr>
        <p:spPr>
          <a:xfrm>
            <a:off x="9991288" y="1409350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“Hi”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401CCC-01CD-4A01-A8A6-74FB1A471A7C}"/>
              </a:ext>
            </a:extLst>
          </p:cNvPr>
          <p:cNvSpPr txBox="1"/>
          <p:nvPr/>
        </p:nvSpPr>
        <p:spPr>
          <a:xfrm>
            <a:off x="9991288" y="3072024"/>
            <a:ext cx="203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“How are you”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C223E1-6660-4CCF-A15E-5D92D22A141D}"/>
              </a:ext>
            </a:extLst>
          </p:cNvPr>
          <p:cNvSpPr txBox="1"/>
          <p:nvPr/>
        </p:nvSpPr>
        <p:spPr>
          <a:xfrm>
            <a:off x="9991287" y="5086780"/>
            <a:ext cx="203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“Bye </a:t>
            </a:r>
            <a:r>
              <a:rPr lang="en-US" altLang="zh-TW" sz="2400" dirty="0" err="1">
                <a:solidFill>
                  <a:schemeClr val="bg1"/>
                </a:solidFill>
              </a:rPr>
              <a:t>Bye</a:t>
            </a:r>
            <a:r>
              <a:rPr lang="en-US" altLang="zh-TW" sz="2400" dirty="0">
                <a:solidFill>
                  <a:schemeClr val="bg1"/>
                </a:solidFill>
              </a:rPr>
              <a:t>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76DACCE-4FE4-4583-AB70-F5EB1D5EDF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008" y="2074563"/>
            <a:ext cx="2095792" cy="2926842"/>
          </a:xfrm>
          <a:prstGeom prst="rect">
            <a:avLst/>
          </a:prstGeom>
        </p:spPr>
      </p:pic>
      <p:sp>
        <p:nvSpPr>
          <p:cNvPr id="15" name="箭號: 弧形右彎 14">
            <a:extLst>
              <a:ext uri="{FF2B5EF4-FFF2-40B4-BE49-F238E27FC236}">
                <a16:creationId xmlns:a16="http://schemas.microsoft.com/office/drawing/2014/main" id="{DC1AD2E2-88D9-4826-B963-994A8649FF1B}"/>
              </a:ext>
            </a:extLst>
          </p:cNvPr>
          <p:cNvSpPr/>
          <p:nvPr/>
        </p:nvSpPr>
        <p:spPr>
          <a:xfrm rot="5192275" flipV="1">
            <a:off x="3083146" y="698094"/>
            <a:ext cx="964734" cy="2093679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箭號: 弧形右彎 15">
            <a:extLst>
              <a:ext uri="{FF2B5EF4-FFF2-40B4-BE49-F238E27FC236}">
                <a16:creationId xmlns:a16="http://schemas.microsoft.com/office/drawing/2014/main" id="{64947FFD-3F73-41DB-9697-B2029A2B6E17}"/>
              </a:ext>
            </a:extLst>
          </p:cNvPr>
          <p:cNvSpPr/>
          <p:nvPr/>
        </p:nvSpPr>
        <p:spPr>
          <a:xfrm rot="5192275" flipH="1">
            <a:off x="3175232" y="4156650"/>
            <a:ext cx="849341" cy="2031756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CAD837-933A-4350-8A83-B74037C7AA5B}"/>
              </a:ext>
            </a:extLst>
          </p:cNvPr>
          <p:cNvSpPr txBox="1"/>
          <p:nvPr/>
        </p:nvSpPr>
        <p:spPr>
          <a:xfrm>
            <a:off x="5090873" y="1455379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Learning 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33E109-D1DE-47E2-A96F-C476A57C426E}"/>
              </a:ext>
            </a:extLst>
          </p:cNvPr>
          <p:cNvSpPr txBox="1"/>
          <p:nvPr/>
        </p:nvSpPr>
        <p:spPr>
          <a:xfrm>
            <a:off x="2110757" y="5742264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Say “Hello”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6299EDEE-745A-43D4-B13A-F615A9D5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97" y="2864486"/>
            <a:ext cx="2343477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97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5D8E68B-52BC-4012-A9D5-FA8F4D28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76DACCE-4FE4-4583-AB70-F5EB1D5EDF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008" y="2074563"/>
            <a:ext cx="2095792" cy="2926842"/>
          </a:xfrm>
          <a:prstGeom prst="rect">
            <a:avLst/>
          </a:prstGeom>
        </p:spPr>
      </p:pic>
      <p:sp>
        <p:nvSpPr>
          <p:cNvPr id="15" name="箭號: 弧形右彎 14">
            <a:extLst>
              <a:ext uri="{FF2B5EF4-FFF2-40B4-BE49-F238E27FC236}">
                <a16:creationId xmlns:a16="http://schemas.microsoft.com/office/drawing/2014/main" id="{DC1AD2E2-88D9-4826-B963-994A8649FF1B}"/>
              </a:ext>
            </a:extLst>
          </p:cNvPr>
          <p:cNvSpPr/>
          <p:nvPr/>
        </p:nvSpPr>
        <p:spPr>
          <a:xfrm rot="5192275" flipV="1">
            <a:off x="3083146" y="698094"/>
            <a:ext cx="964734" cy="2093679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箭號: 弧形右彎 15">
            <a:extLst>
              <a:ext uri="{FF2B5EF4-FFF2-40B4-BE49-F238E27FC236}">
                <a16:creationId xmlns:a16="http://schemas.microsoft.com/office/drawing/2014/main" id="{64947FFD-3F73-41DB-9697-B2029A2B6E17}"/>
              </a:ext>
            </a:extLst>
          </p:cNvPr>
          <p:cNvSpPr/>
          <p:nvPr/>
        </p:nvSpPr>
        <p:spPr>
          <a:xfrm rot="5192275" flipH="1">
            <a:off x="3175232" y="4156650"/>
            <a:ext cx="849341" cy="2031756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CAD837-933A-4350-8A83-B74037C7AA5B}"/>
              </a:ext>
            </a:extLst>
          </p:cNvPr>
          <p:cNvSpPr txBox="1"/>
          <p:nvPr/>
        </p:nvSpPr>
        <p:spPr>
          <a:xfrm>
            <a:off x="5090873" y="1455379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Learning 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33E109-D1DE-47E2-A96F-C476A57C426E}"/>
              </a:ext>
            </a:extLst>
          </p:cNvPr>
          <p:cNvSpPr txBox="1"/>
          <p:nvPr/>
        </p:nvSpPr>
        <p:spPr>
          <a:xfrm>
            <a:off x="2110757" y="5742264"/>
            <a:ext cx="236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Say “This is Cat”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0B6E8B8-9387-496B-854F-586F336C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08" y="2714524"/>
            <a:ext cx="1848108" cy="142894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03455D4-0738-417F-830D-8D86A38C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146" y="2714525"/>
            <a:ext cx="1848108" cy="14289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75FB29-E2D2-4F50-A7A3-67B987F7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041" y="1014605"/>
            <a:ext cx="1200318" cy="13432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F251DA-88AF-4C2F-8FD3-9EB9B1C95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9041" y="4687285"/>
            <a:ext cx="1171739" cy="148610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FFFD1C-001F-4374-A647-5AF382F3D61E}"/>
              </a:ext>
            </a:extLst>
          </p:cNvPr>
          <p:cNvSpPr txBox="1"/>
          <p:nvPr/>
        </p:nvSpPr>
        <p:spPr>
          <a:xfrm>
            <a:off x="9991288" y="1409350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“Monkey”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4B38D1-42E5-4D32-8223-D49F4562F692}"/>
              </a:ext>
            </a:extLst>
          </p:cNvPr>
          <p:cNvSpPr txBox="1"/>
          <p:nvPr/>
        </p:nvSpPr>
        <p:spPr>
          <a:xfrm>
            <a:off x="9991288" y="3198165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“Cat”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44208E-A1E0-45F4-BF0C-7731D7CA9E94}"/>
              </a:ext>
            </a:extLst>
          </p:cNvPr>
          <p:cNvSpPr txBox="1"/>
          <p:nvPr/>
        </p:nvSpPr>
        <p:spPr>
          <a:xfrm>
            <a:off x="9991287" y="5172528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“Dog”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67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E31BE2AE-1F3B-40AC-BE9D-DBEB070D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571"/>
            <a:ext cx="10515600" cy="4907560"/>
          </a:xfrm>
        </p:spPr>
        <p:txBody>
          <a:bodyPr/>
          <a:lstStyle/>
          <a:p>
            <a:r>
              <a:rPr lang="en-US" altLang="zh-TW" dirty="0"/>
              <a:t>Speech Recognition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五子棋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0B7681-B231-444C-9A8E-F88B02F6C76F}"/>
              </a:ext>
            </a:extLst>
          </p:cNvPr>
          <p:cNvSpPr/>
          <p:nvPr/>
        </p:nvSpPr>
        <p:spPr>
          <a:xfrm>
            <a:off x="3211075" y="0"/>
            <a:ext cx="57698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Looking for a function</a:t>
            </a:r>
            <a:endParaRPr lang="zh-TW" altLang="en-U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7262A0-6CC2-48CF-BA9D-23AEFDE1042F}"/>
              </a:ext>
            </a:extLst>
          </p:cNvPr>
          <p:cNvSpPr txBox="1"/>
          <p:nvPr/>
        </p:nvSpPr>
        <p:spPr>
          <a:xfrm>
            <a:off x="3540154" y="2050102"/>
            <a:ext cx="5654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f(                            ) = ‘ How are you’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C73419-37D2-4ED2-B92A-E328639D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39" y="1999488"/>
            <a:ext cx="1535261" cy="47055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395D21-03EE-42F2-A7F5-ED5B09DDCCD7}"/>
              </a:ext>
            </a:extLst>
          </p:cNvPr>
          <p:cNvSpPr txBox="1"/>
          <p:nvPr/>
        </p:nvSpPr>
        <p:spPr>
          <a:xfrm>
            <a:off x="3540154" y="3739284"/>
            <a:ext cx="5654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f(                            ) = ‘ Cat’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AAED13D-4C22-4CAE-8AC6-92977C744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504" y="3454732"/>
            <a:ext cx="1298530" cy="10040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259322-A932-4368-B2AE-B6071346C9ED}"/>
              </a:ext>
            </a:extLst>
          </p:cNvPr>
          <p:cNvSpPr txBox="1"/>
          <p:nvPr/>
        </p:nvSpPr>
        <p:spPr>
          <a:xfrm>
            <a:off x="3540154" y="5186400"/>
            <a:ext cx="5654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f(                            ) = ‘ 5-5 ’ (next moving)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C943665-F314-4CED-9E1A-A53CDD988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505" y="4841767"/>
            <a:ext cx="1298530" cy="9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6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3DCDD89-73F4-4072-9B39-F1790A842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types of function</a:t>
            </a:r>
            <a:endParaRPr lang="zh-TW" altLang="en-US" dirty="0"/>
          </a:p>
        </p:txBody>
      </p:sp>
      <p:sp>
        <p:nvSpPr>
          <p:cNvPr id="4" name="內容版面配置區 1">
            <a:extLst>
              <a:ext uri="{FF2B5EF4-FFF2-40B4-BE49-F238E27FC236}">
                <a16:creationId xmlns:a16="http://schemas.microsoft.com/office/drawing/2014/main" id="{04EFF863-2BBC-4B25-8024-19C5B58EF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1846"/>
            <a:ext cx="11116112" cy="514511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Regression:</a:t>
            </a:r>
            <a:r>
              <a:rPr lang="zh-TW" altLang="en-US" sz="3200" dirty="0"/>
              <a:t> </a:t>
            </a:r>
            <a:r>
              <a:rPr lang="en-US" altLang="zh-TW" sz="3200" dirty="0"/>
              <a:t>The function outputs a scalar</a:t>
            </a:r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3200" dirty="0"/>
              <a:t>Classification: Given options (classes), the function outputs one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4966282" y="2223082"/>
            <a:ext cx="1350628" cy="96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EFE7E9-C98B-4201-8C57-FFEAD5636CC6}"/>
              </a:ext>
            </a:extLst>
          </p:cNvPr>
          <p:cNvSpPr/>
          <p:nvPr/>
        </p:nvSpPr>
        <p:spPr>
          <a:xfrm>
            <a:off x="4966282" y="4861420"/>
            <a:ext cx="1350628" cy="96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>
            <a:off x="3615654" y="2588003"/>
            <a:ext cx="1350628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0A47418B-7E94-437D-B636-552714343317}"/>
              </a:ext>
            </a:extLst>
          </p:cNvPr>
          <p:cNvSpPr/>
          <p:nvPr/>
        </p:nvSpPr>
        <p:spPr>
          <a:xfrm>
            <a:off x="3615654" y="5226341"/>
            <a:ext cx="1350628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D048A57D-D7D0-4950-90FF-075FAF17AAE5}"/>
              </a:ext>
            </a:extLst>
          </p:cNvPr>
          <p:cNvSpPr/>
          <p:nvPr/>
        </p:nvSpPr>
        <p:spPr>
          <a:xfrm>
            <a:off x="6316910" y="5224243"/>
            <a:ext cx="1350628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74D2E2E9-2EC0-4AE8-82A5-4640A1AC2B4A}"/>
              </a:ext>
            </a:extLst>
          </p:cNvPr>
          <p:cNvSpPr/>
          <p:nvPr/>
        </p:nvSpPr>
        <p:spPr>
          <a:xfrm>
            <a:off x="6316910" y="2588003"/>
            <a:ext cx="1350628" cy="23489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1954284" y="2222730"/>
            <a:ext cx="182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氣溫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氣壓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風向風速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513595-4783-4D03-BD29-71A3BFA8DA7A}"/>
              </a:ext>
            </a:extLst>
          </p:cNvPr>
          <p:cNvSpPr txBox="1"/>
          <p:nvPr/>
        </p:nvSpPr>
        <p:spPr>
          <a:xfrm>
            <a:off x="8179267" y="24746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明天降雨量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B3291C3-6F7F-4A37-A316-D82735C992C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284" y="4783821"/>
            <a:ext cx="1350628" cy="135062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854D3B71-926F-4024-BBFB-AA2A83C67472}"/>
              </a:ext>
            </a:extLst>
          </p:cNvPr>
          <p:cNvSpPr txBox="1"/>
          <p:nvPr/>
        </p:nvSpPr>
        <p:spPr>
          <a:xfrm>
            <a:off x="8179267" y="5228302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Yes / No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FDDFC64-BF5A-4A34-A60D-57C133B33C82}"/>
              </a:ext>
            </a:extLst>
          </p:cNvPr>
          <p:cNvSpPr/>
          <p:nvPr/>
        </p:nvSpPr>
        <p:spPr>
          <a:xfrm>
            <a:off x="3949384" y="1845172"/>
            <a:ext cx="33844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天氣預測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A7EAFB0-6194-455B-82B6-A6E1B2185063}"/>
              </a:ext>
            </a:extLst>
          </p:cNvPr>
          <p:cNvSpPr/>
          <p:nvPr/>
        </p:nvSpPr>
        <p:spPr>
          <a:xfrm>
            <a:off x="3949384" y="4477352"/>
            <a:ext cx="33844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2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highlight>
                  <a:srgbClr val="FFFF00"/>
                </a:highlight>
                <a:latin typeface="Microsoft YaHei" panose="020B0503020204020204" pitchFamily="34" charset="-122"/>
                <a:ea typeface="Microsoft YaHei" panose="020B0503020204020204" pitchFamily="34" charset="-122"/>
              </a:rPr>
              <a:t>垃圾郵件過濾</a:t>
            </a:r>
          </a:p>
        </p:txBody>
      </p:sp>
    </p:spTree>
    <p:extLst>
      <p:ext uri="{BB962C8B-B14F-4D97-AF65-F5344CB8AC3E}">
        <p14:creationId xmlns:p14="http://schemas.microsoft.com/office/powerpoint/2010/main" val="279546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402</Words>
  <Application>Microsoft Office PowerPoint</Application>
  <PresentationFormat>寬螢幕</PresentationFormat>
  <Paragraphs>74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Microsoft YaHei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今日目標</vt:lpstr>
      <vt:lpstr>認識人工智慧</vt:lpstr>
      <vt:lpstr>PowerPoint 簡報</vt:lpstr>
      <vt:lpstr>機器學習</vt:lpstr>
      <vt:lpstr>機器學習</vt:lpstr>
      <vt:lpstr>PowerPoint 簡報</vt:lpstr>
      <vt:lpstr>Different types of function</vt:lpstr>
      <vt:lpstr>PowerPoint 簡報</vt:lpstr>
      <vt:lpstr>Computer vision</vt:lpstr>
      <vt:lpstr>PowerPoint 簡報</vt:lpstr>
      <vt:lpstr>PowerPoint 簡報</vt:lpstr>
      <vt:lpstr>PowerPoint 簡報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熠程 黃</dc:creator>
  <cp:lastModifiedBy>熠程 黃</cp:lastModifiedBy>
  <cp:revision>39</cp:revision>
  <dcterms:created xsi:type="dcterms:W3CDTF">2022-01-09T05:26:30Z</dcterms:created>
  <dcterms:modified xsi:type="dcterms:W3CDTF">2022-02-03T02:45:40Z</dcterms:modified>
</cp:coreProperties>
</file>